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70" r:id="rId6"/>
    <p:sldId id="277" r:id="rId7"/>
    <p:sldId id="278" r:id="rId8"/>
    <p:sldId id="279" r:id="rId9"/>
    <p:sldId id="280" r:id="rId10"/>
    <p:sldId id="274" r:id="rId11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e Solle" initials="MS" lastIdx="1" clrIdx="0">
    <p:extLst>
      <p:ext uri="{19B8F6BF-5375-455C-9EA6-DF929625EA0E}">
        <p15:presenceInfo xmlns:p15="http://schemas.microsoft.com/office/powerpoint/2012/main" userId="S::pm.solle@noorderpoort.nl::aa2ec6e0-f6df-41d1-9167-7cd823556c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38BD74-03A7-4083-9656-4695B77D0FB3}" type="datetime1">
              <a:rPr lang="nl-NL" smtClean="0"/>
              <a:t>3-10-2019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814101-8B39-4E53-A2E2-FEE6AEE714ED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2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56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074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Tijdelijke aanduiding voor tekst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ri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8" name="Vrije v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9" name="Tijdelijke aanduiding voor afbeelding 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0" name="Vrije v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1" name="Tijdelijke aanduiding voor afbeelding 1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Vrije v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Vrije v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1" name="Tijdelijke aanduiding voor afbeelding 2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FC5D0-A9B6-4A9A-B84B-4C35602B92DC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60A10-9BDB-4A39-8F8E-B3B916D051BD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D8B4BC-A3B7-45E8-B1A9-F67A59EFAC59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BFE02D-3BAB-4EB8-88B9-2E39B88ABF34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6550-B4F4-4AB5-8CAF-087A6645B768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81FBC-BED1-4C19-88CE-A334CAC51FCC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25EDF-C77D-4ADB-9AAC-3506B89C42F0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B60BA-C05D-4614-B1D5-78DEE3FA06F1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2" name="Tijdelijke aanduiding voor afbeelding 11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F05B5-B324-4AF2-B010-1DAE32D4D6C8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643632B-0514-4618-8243-558B1A6931C2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rmenenwaarden.org/normen-en-waarden-voorbeelden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lZFbPdbsoI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YJ4BjTYia4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Keuzedeel Jeugd- en Opvoedhulp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nl-NL" dirty="0"/>
              <a:t>Module A – les 9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Check aanwezigheid</a:t>
            </a:r>
          </a:p>
          <a:p>
            <a:pPr marL="285750" indent="-285750">
              <a:buFontTx/>
              <a:buChar char="-"/>
            </a:pPr>
            <a:r>
              <a:rPr lang="nl-NL" dirty="0"/>
              <a:t>Theorie </a:t>
            </a:r>
          </a:p>
          <a:p>
            <a:pPr marL="285750" indent="-285750">
              <a:buFontTx/>
              <a:buChar char="-"/>
            </a:pPr>
            <a:r>
              <a:rPr lang="nl-NL" dirty="0"/>
              <a:t>Opdrachten</a:t>
            </a:r>
          </a:p>
          <a:p>
            <a:pPr marL="285750" indent="-285750">
              <a:buFontTx/>
              <a:buChar char="-"/>
            </a:pPr>
            <a:r>
              <a:rPr lang="nl-NL" dirty="0"/>
              <a:t>Afsluiting</a:t>
            </a:r>
          </a:p>
          <a:p>
            <a:pPr rtl="0"/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nl-NL" dirty="0"/>
              <a:t>Doelen?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het eind van deze les, weet je:</a:t>
            </a:r>
          </a:p>
          <a:p>
            <a:pPr rtl="0"/>
            <a:r>
              <a:rPr lang="nl-NL" dirty="0"/>
              <a:t>Wat interculturele verschillen zijn</a:t>
            </a:r>
          </a:p>
          <a:p>
            <a:pPr rtl="0"/>
            <a:r>
              <a:rPr lang="nl-NL" dirty="0"/>
              <a:t>Wat interculturele vaardigheden zijn</a:t>
            </a:r>
          </a:p>
          <a:p>
            <a:pPr rtl="0"/>
            <a:r>
              <a:rPr lang="nl-NL" dirty="0"/>
              <a:t>Hoe je met interculturele verschillen om kunt gaan, als professional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95F6C-ECAA-49FD-B6C0-4CD02264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Cultuur… Wat is dat?!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07E261-B183-455D-8CED-606197D584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/>
              <a:t>Mindmap</a:t>
            </a:r>
            <a:r>
              <a:rPr lang="nl-NL" dirty="0"/>
              <a:t> op het bord:</a:t>
            </a:r>
          </a:p>
          <a:p>
            <a:r>
              <a:rPr lang="nl-NL" dirty="0"/>
              <a:t>Aan welke begrippen denk je bij het woord ‘cultuur’?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CF05309-1D5E-4B79-8A15-23FB9E0BA4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Iedereen weet wat het is, maar leg het maar eens uit…</a:t>
            </a:r>
          </a:p>
          <a:p>
            <a:endParaRPr lang="nl-NL" dirty="0"/>
          </a:p>
          <a:p>
            <a:r>
              <a:rPr lang="nl-NL" dirty="0"/>
              <a:t>Wat is de Nederlandse cultuur? Wat versta jij daaronder?</a:t>
            </a:r>
          </a:p>
          <a:p>
            <a:r>
              <a:rPr lang="nl-NL" dirty="0"/>
              <a:t>Wat is de Zuid-Afrikaanse cultuur?</a:t>
            </a:r>
          </a:p>
          <a:p>
            <a:r>
              <a:rPr lang="nl-NL" dirty="0"/>
              <a:t>Wat is de …….. Cultuur?</a:t>
            </a:r>
          </a:p>
        </p:txBody>
      </p:sp>
    </p:spTree>
    <p:extLst>
      <p:ext uri="{BB962C8B-B14F-4D97-AF65-F5344CB8AC3E}">
        <p14:creationId xmlns:p14="http://schemas.microsoft.com/office/powerpoint/2010/main" val="4245413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4EC23-003B-4476-971D-31A7E199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Cultuur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9451BC-7B0D-49D1-8AB7-57E2A2D00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90763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= het geheel van geestelijke verworvenheden van een land, volk enz.; = beschaving (van Dale)</a:t>
            </a:r>
          </a:p>
          <a:p>
            <a:endParaRPr lang="nl-NL" dirty="0"/>
          </a:p>
          <a:p>
            <a:r>
              <a:rPr lang="nl-NL" dirty="0"/>
              <a:t>Cultuur = dus waarden en normen</a:t>
            </a:r>
          </a:p>
          <a:p>
            <a:r>
              <a:rPr lang="nl-NL" dirty="0"/>
              <a:t>Waarden en normen? Wat zijn dat?</a:t>
            </a:r>
          </a:p>
          <a:p>
            <a:endParaRPr lang="nl-NL" dirty="0"/>
          </a:p>
          <a:p>
            <a:r>
              <a:rPr lang="nl-NL" dirty="0"/>
              <a:t>Nieuwe cultuur? Je moet je erin verdiepen en je moet het leren kennen…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10194D-4F32-4A03-AFC7-20558D60B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602" y="365127"/>
            <a:ext cx="4389120" cy="49523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Waarden zijn zaken die de gehele samenleving of een gedeelte daarvan belangrijk vinden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Normen zijn daarvan afgeleide gedragsregels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Voorbeeld: </a:t>
            </a:r>
          </a:p>
          <a:p>
            <a:pPr marL="0" indent="0">
              <a:buNone/>
            </a:pPr>
            <a:r>
              <a:rPr lang="nl-NL" dirty="0"/>
              <a:t>Waarde = beleefdheid of respect</a:t>
            </a:r>
          </a:p>
          <a:p>
            <a:pPr marL="0" indent="0">
              <a:buNone/>
            </a:pPr>
            <a:r>
              <a:rPr lang="nl-NL" dirty="0"/>
              <a:t>Norm = ouderen spreek je met ‘u’ aan</a:t>
            </a:r>
          </a:p>
          <a:p>
            <a:pPr marL="0" indent="0">
              <a:buNone/>
            </a:pPr>
            <a:r>
              <a:rPr lang="nl-NL" dirty="0"/>
              <a:t>Andere voorbeelden: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https://www.normenenwaarden.org/normen-en-waarden-voorbeelden/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787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6583B-64FB-494B-A5CB-C15164A4B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Interculturele communicatie en vaardigheden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716DDA-1B9A-456A-A034-056E9129A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4"/>
            <a:ext cx="4389120" cy="3835623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Communicatie</a:t>
            </a:r>
          </a:p>
          <a:p>
            <a:r>
              <a:rPr lang="nl-NL" dirty="0"/>
              <a:t>= communicatie tussen twee (of meer) personen uit 2 (of meer) verschillende culturen</a:t>
            </a:r>
          </a:p>
          <a:p>
            <a:endParaRPr lang="nl-NL" dirty="0"/>
          </a:p>
          <a:p>
            <a:r>
              <a:rPr lang="nl-NL" dirty="0"/>
              <a:t>Verschillende talen</a:t>
            </a:r>
          </a:p>
          <a:p>
            <a:r>
              <a:rPr lang="nl-NL" dirty="0"/>
              <a:t>Verschillende normen en waarden</a:t>
            </a:r>
          </a:p>
          <a:p>
            <a:r>
              <a:rPr lang="nl-NL" dirty="0"/>
              <a:t>Verschillende gedragsregels</a:t>
            </a:r>
          </a:p>
          <a:p>
            <a:r>
              <a:rPr lang="nl-NL" dirty="0"/>
              <a:t>Verschillende gebaren</a:t>
            </a:r>
          </a:p>
          <a:p>
            <a:r>
              <a:rPr lang="nl-NL" dirty="0">
                <a:hlinkClick r:id="rId2"/>
              </a:rPr>
              <a:t>https://www.youtube.com/watch?v=1lZFbPdbsoI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3DDE76-07BC-4192-9C9C-CC87115E5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82" y="1609600"/>
            <a:ext cx="4389120" cy="4051647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Vaardigheden</a:t>
            </a:r>
          </a:p>
          <a:p>
            <a:r>
              <a:rPr lang="nl-NL" dirty="0"/>
              <a:t>Wat je moet kunnen als </a:t>
            </a:r>
            <a:r>
              <a:rPr lang="nl-NL" dirty="0" err="1"/>
              <a:t>SW’er</a:t>
            </a:r>
            <a:r>
              <a:rPr lang="nl-NL" dirty="0"/>
              <a:t>?</a:t>
            </a:r>
          </a:p>
          <a:p>
            <a:r>
              <a:rPr lang="nl-NL" dirty="0"/>
              <a:t>Je inleven in de wereld van een ander</a:t>
            </a:r>
          </a:p>
          <a:p>
            <a:r>
              <a:rPr lang="nl-NL" dirty="0"/>
              <a:t>Goed tussen de regels door luisteren </a:t>
            </a:r>
          </a:p>
          <a:p>
            <a:r>
              <a:rPr lang="nl-NL" dirty="0"/>
              <a:t>In staat om dezelfde boodschap op verschillende manier verwoorden, zodat de ander het begrijpt</a:t>
            </a:r>
          </a:p>
          <a:p>
            <a:r>
              <a:rPr lang="nl-NL" dirty="0"/>
              <a:t>In de gaten hebben wanneer je eigen gedrag door cultuur of vooroordelen bepaald is</a:t>
            </a:r>
          </a:p>
          <a:p>
            <a:r>
              <a:rPr lang="nl-NL" dirty="0"/>
              <a:t>Mensen kunnen respecteren, ook als je het niet eens ben met hun normen en waarden</a:t>
            </a:r>
          </a:p>
        </p:txBody>
      </p:sp>
    </p:spTree>
    <p:extLst>
      <p:ext uri="{BB962C8B-B14F-4D97-AF65-F5344CB8AC3E}">
        <p14:creationId xmlns:p14="http://schemas.microsoft.com/office/powerpoint/2010/main" val="228581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0ADCB-603F-4BB5-B31C-251ACDAF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3B16E7-73FE-4794-B499-9B444D23CB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https://youtu.be/pYJ4BjTYia4</a:t>
            </a:r>
            <a:endParaRPr lang="nl-NL" dirty="0"/>
          </a:p>
          <a:p>
            <a:endParaRPr lang="nl-NL" dirty="0"/>
          </a:p>
          <a:p>
            <a:r>
              <a:rPr lang="nl-NL" dirty="0"/>
              <a:t>Bekijken</a:t>
            </a:r>
          </a:p>
          <a:p>
            <a:r>
              <a:rPr lang="nl-NL" dirty="0"/>
              <a:t>Beschrijf minimaal 3 culturele verschillen die je opvallen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CCE3A14-B0C2-416B-8EAC-5EC934D75E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Waarden en normen:</a:t>
            </a:r>
          </a:p>
          <a:p>
            <a:r>
              <a:rPr lang="nl-NL" dirty="0"/>
              <a:t>Schrijf er minimaal 3 op, die gelden voor jou </a:t>
            </a:r>
          </a:p>
          <a:p>
            <a:r>
              <a:rPr lang="nl-NL" dirty="0"/>
              <a:t>Beschrijf de verschillen met iemand uit een andere cultuur</a:t>
            </a:r>
          </a:p>
          <a:p>
            <a:r>
              <a:rPr lang="nl-NL" dirty="0"/>
              <a:t>Ken je niemand uit een andere cultuur? Beschrijf dan de verschillen met iemand van een andere generatie.</a:t>
            </a:r>
          </a:p>
        </p:txBody>
      </p:sp>
    </p:spTree>
    <p:extLst>
      <p:ext uri="{BB962C8B-B14F-4D97-AF65-F5344CB8AC3E}">
        <p14:creationId xmlns:p14="http://schemas.microsoft.com/office/powerpoint/2010/main" val="211737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Volgende week:</a:t>
            </a:r>
          </a:p>
          <a:p>
            <a:pPr rtl="0"/>
            <a:endParaRPr lang="nl-NL" dirty="0"/>
          </a:p>
          <a:p>
            <a:pPr rtl="0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r>
              <a:rPr lang="nl-NL" dirty="0"/>
              <a:t>Doelen?</a:t>
            </a:r>
          </a:p>
          <a:p>
            <a:endParaRPr lang="nl-NL" dirty="0"/>
          </a:p>
          <a:p>
            <a:r>
              <a:rPr lang="nl-NL" dirty="0"/>
              <a:t>Wat interculturele verschillen zijn</a:t>
            </a:r>
          </a:p>
          <a:p>
            <a:r>
              <a:rPr lang="nl-NL" dirty="0"/>
              <a:t>Wat interculturele vaardigheden zijn</a:t>
            </a:r>
          </a:p>
          <a:p>
            <a:r>
              <a:rPr lang="nl-NL" dirty="0"/>
              <a:t>Hoe je met interculturele verschillen om kunt gaan, als professional</a:t>
            </a:r>
          </a:p>
          <a:p>
            <a:pPr rt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riendjes, formaa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3_TF03896101 - Copy" id="{C0EF2753-B4B9-4979-AA89-C9983F3B49D6}" vid="{7E42FDA8-E506-40F8-9A1E-06A022A5D3F9}"/>
    </a:ext>
  </a:extLst>
</a:theme>
</file>

<file path=ppt/theme/theme2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2347D77697643BBFD99302BF64673" ma:contentTypeVersion="10" ma:contentTypeDescription="Een nieuw document maken." ma:contentTypeScope="" ma:versionID="78ac85ac2f283fc41906ebe7f4a9b559">
  <xsd:schema xmlns:xsd="http://www.w3.org/2001/XMLSchema" xmlns:xs="http://www.w3.org/2001/XMLSchema" xmlns:p="http://schemas.microsoft.com/office/2006/metadata/properties" xmlns:ns3="b68dea8c-8914-43cb-bb4a-3d3300d15efd" xmlns:ns4="244de58e-76bd-4fa7-ac74-2161ed167b2b" targetNamespace="http://schemas.microsoft.com/office/2006/metadata/properties" ma:root="true" ma:fieldsID="1ef3f6f0cd5173217bf58dd780df4820" ns3:_="" ns4:_="">
    <xsd:import namespace="b68dea8c-8914-43cb-bb4a-3d3300d15efd"/>
    <xsd:import namespace="244de58e-76bd-4fa7-ac74-2161ed167b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dea8c-8914-43cb-bb4a-3d3300d15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e58e-76bd-4fa7-ac74-2161ed167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B82326-2D66-4F64-B730-B37F59BC6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dea8c-8914-43cb-bb4a-3d3300d15efd"/>
    <ds:schemaRef ds:uri="244de58e-76bd-4fa7-ac74-2161ed167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schemas.microsoft.com/office/2006/metadata/properties"/>
    <ds:schemaRef ds:uri="http://purl.org/dc/dcmitype/"/>
    <ds:schemaRef ds:uri="b68dea8c-8914-43cb-bb4a-3d3300d15ef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244de58e-76bd-4fa7-ac74-2161ed167b2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Onderwijspresentatie, ontwerp met kinderen op het schoolplein, album (breedbeeld)</Template>
  <TotalTime>60</TotalTime>
  <Words>357</Words>
  <Application>Microsoft Office PowerPoint</Application>
  <PresentationFormat>Breedbeeld</PresentationFormat>
  <Paragraphs>72</Paragraphs>
  <Slides>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Vriendjes, formaat 16 x 9</vt:lpstr>
      <vt:lpstr>Keuzedeel Jeugd- en Opvoedhulp</vt:lpstr>
      <vt:lpstr>Programma</vt:lpstr>
      <vt:lpstr>Cultuur… Wat is dat?!</vt:lpstr>
      <vt:lpstr>Cultuur</vt:lpstr>
      <vt:lpstr>Interculturele communicatie en vaardigheden</vt:lpstr>
      <vt:lpstr>Opdracht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keuzedeel Jeugd- en Opvoedhulp</dc:title>
  <dc:creator>Marije Solle</dc:creator>
  <cp:keywords/>
  <cp:lastModifiedBy>Marije Solle</cp:lastModifiedBy>
  <cp:revision>9</cp:revision>
  <dcterms:created xsi:type="dcterms:W3CDTF">2019-09-26T15:31:09Z</dcterms:created>
  <dcterms:modified xsi:type="dcterms:W3CDTF">2019-10-03T13:47:16Z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0x0101009202347D77697643BBFD99302BF64673</vt:lpwstr>
  </property>
</Properties>
</file>